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0" y="3760448"/>
            <a:ext cx="36184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2800" dirty="0">
                <a:solidFill>
                  <a:srgbClr val="FFFFFF"/>
                </a:solidFill>
              </a:rPr>
              <a:t>Education Outreach </a:t>
            </a:r>
            <a:r>
              <a:rPr lang="en-US" sz="2800" dirty="0" smtClean="0">
                <a:solidFill>
                  <a:srgbClr val="FFFFFF"/>
                </a:solidFill>
              </a:rPr>
              <a:t>Campaign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578521" y="2116815"/>
            <a:ext cx="5565479" cy="474118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0" y="5126322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Overall Campaign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3" name="Picture 2" descr="Slide0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171" y="2867322"/>
            <a:ext cx="5234306" cy="29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2015-06-02T14:23:29Z</dcterms:modified>
</cp:coreProperties>
</file>